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8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CEBCF-B546-4F3F-A799-202862B0CC47}" type="datetimeFigureOut">
              <a:rPr lang="fr-FR" smtClean="0"/>
              <a:t>02/11/2016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8544E-66B9-41F4-B9C0-EEE75FAA3B51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8544E-66B9-41F4-B9C0-EEE75FAA3B51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smtClean="0"/>
              <a:t>  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8544E-66B9-41F4-B9C0-EEE75FAA3B51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  *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8544E-66B9-41F4-B9C0-EEE75FAA3B51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B493-06F2-42A6-B5D0-C253B2ADC285}" type="datetimeFigureOut">
              <a:rPr lang="fr-FR" smtClean="0"/>
              <a:t>02/11/2016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0CC1-A565-42C1-9248-61C0A3C07C42}" type="slidenum">
              <a:rPr lang="fr-FR" smtClean="0"/>
              <a:t>‹#›</a:t>
            </a:fld>
            <a:endParaRPr lang="fr-F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B493-06F2-42A6-B5D0-C253B2ADC285}" type="datetimeFigureOut">
              <a:rPr lang="fr-FR" smtClean="0"/>
              <a:t>02/11/2016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0CC1-A565-42C1-9248-61C0A3C07C4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B493-06F2-42A6-B5D0-C253B2ADC285}" type="datetimeFigureOut">
              <a:rPr lang="fr-FR" smtClean="0"/>
              <a:t>02/11/2016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0CC1-A565-42C1-9248-61C0A3C07C4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B493-06F2-42A6-B5D0-C253B2ADC285}" type="datetimeFigureOut">
              <a:rPr lang="fr-FR" smtClean="0"/>
              <a:t>02/11/2016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0CC1-A565-42C1-9248-61C0A3C07C4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B493-06F2-42A6-B5D0-C253B2ADC285}" type="datetimeFigureOut">
              <a:rPr lang="fr-FR" smtClean="0"/>
              <a:t>02/11/2016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B190CC1-A565-42C1-9248-61C0A3C07C42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B493-06F2-42A6-B5D0-C253B2ADC285}" type="datetimeFigureOut">
              <a:rPr lang="fr-FR" smtClean="0"/>
              <a:t>02/11/2016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0CC1-A565-42C1-9248-61C0A3C07C4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B493-06F2-42A6-B5D0-C253B2ADC285}" type="datetimeFigureOut">
              <a:rPr lang="fr-FR" smtClean="0"/>
              <a:t>02/11/2016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0CC1-A565-42C1-9248-61C0A3C07C4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B493-06F2-42A6-B5D0-C253B2ADC285}" type="datetimeFigureOut">
              <a:rPr lang="fr-FR" smtClean="0"/>
              <a:t>02/11/2016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0CC1-A565-42C1-9248-61C0A3C07C4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B493-06F2-42A6-B5D0-C253B2ADC285}" type="datetimeFigureOut">
              <a:rPr lang="fr-FR" smtClean="0"/>
              <a:t>02/11/2016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0CC1-A565-42C1-9248-61C0A3C07C4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B493-06F2-42A6-B5D0-C253B2ADC285}" type="datetimeFigureOut">
              <a:rPr lang="fr-FR" smtClean="0"/>
              <a:t>02/11/2016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0CC1-A565-42C1-9248-61C0A3C07C4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B493-06F2-42A6-B5D0-C253B2ADC285}" type="datetimeFigureOut">
              <a:rPr lang="fr-FR" smtClean="0"/>
              <a:t>02/11/2016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0CC1-A565-42C1-9248-61C0A3C07C4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A3B493-06F2-42A6-B5D0-C253B2ADC285}" type="datetimeFigureOut">
              <a:rPr lang="fr-FR" smtClean="0"/>
              <a:t>02/11/2016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190CC1-A565-42C1-9248-61C0A3C07C42}" type="slidenum">
              <a:rPr lang="fr-FR" smtClean="0"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56992"/>
            <a:ext cx="7700392" cy="720080"/>
          </a:xfrm>
        </p:spPr>
        <p:txBody>
          <a:bodyPr>
            <a:normAutofit fontScale="90000"/>
          </a:bodyPr>
          <a:lstStyle/>
          <a:p>
            <a:r>
              <a:rPr lang="fr-FR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Montage de poubelles  pour le tri</a:t>
            </a:r>
            <a:endParaRPr lang="fr-FR" b="0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3356992"/>
            <a:ext cx="6400800" cy="1752600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361578" y="2999464"/>
            <a:ext cx="2780928" cy="493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041641" y="-1041640"/>
            <a:ext cx="2688106" cy="477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2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smtClean="0"/>
              <a:t>  </a:t>
            </a:r>
            <a:endParaRPr lang="fr-FR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607" y="-1"/>
            <a:ext cx="473039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55977" cy="688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 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 spd="med" advTm="2000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  </a:t>
            </a:r>
          </a:p>
          <a:p>
            <a:pPr>
              <a:buNone/>
            </a:pPr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1"/>
            <a:ext cx="685800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2000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75177">
            <a:off x="1403648" y="332656"/>
            <a:ext cx="3960440" cy="472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616121">
            <a:off x="4937745" y="2075634"/>
            <a:ext cx="2882489" cy="511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2000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31840" cy="487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124744"/>
            <a:ext cx="3168351" cy="486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001060"/>
            <a:ext cx="2843808" cy="485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2000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rgbClr val="92D050"/>
      </a:lt1>
      <a:dk2>
        <a:srgbClr val="758C5A"/>
      </a:dk2>
      <a:lt2>
        <a:srgbClr val="4E5D3C"/>
      </a:lt2>
      <a:accent1>
        <a:srgbClr val="9CB084"/>
      </a:accent1>
      <a:accent2>
        <a:srgbClr val="9CB084"/>
      </a:accent2>
      <a:accent3>
        <a:srgbClr val="9CB084"/>
      </a:accent3>
      <a:accent4>
        <a:srgbClr val="758C5A"/>
      </a:accent4>
      <a:accent5>
        <a:srgbClr val="4E5D3C"/>
      </a:accent5>
      <a:accent6>
        <a:srgbClr val="4E5D3C"/>
      </a:accent6>
      <a:hlink>
        <a:srgbClr val="C3CFB5"/>
      </a:hlink>
      <a:folHlink>
        <a:srgbClr val="758C5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</TotalTime>
  <Words>12</Words>
  <Application>Microsoft Office PowerPoint</Application>
  <PresentationFormat>On-screen Show (4:3)</PresentationFormat>
  <Paragraphs>15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Apex</vt:lpstr>
      <vt:lpstr>               Montage de poubelles  pour le tri</vt:lpstr>
      <vt:lpstr>   </vt:lpstr>
      <vt:lpstr>  </vt:lpstr>
      <vt:lpstr>Slide 4</vt:lpstr>
      <vt:lpstr>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Montage des poubelles</dc:title>
  <dc:creator>seye</dc:creator>
  <cp:lastModifiedBy>seye</cp:lastModifiedBy>
  <cp:revision>9</cp:revision>
  <dcterms:created xsi:type="dcterms:W3CDTF">2016-11-02T21:42:59Z</dcterms:created>
  <dcterms:modified xsi:type="dcterms:W3CDTF">2016-11-02T23:07:41Z</dcterms:modified>
</cp:coreProperties>
</file>