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yeb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BDA50-2784-46B0-A1A8-F9A380FDF833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A2E0D4-8B4C-411C-B7D2-7959D45AB5B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918" t="14290" b="18158"/>
          <a:stretch>
            <a:fillRect/>
          </a:stretch>
        </p:blipFill>
        <p:spPr bwMode="auto">
          <a:xfrm>
            <a:off x="428596" y="357166"/>
            <a:ext cx="8148837" cy="603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84" y="2714620"/>
            <a:ext cx="4643470" cy="1714512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4400" u="sng" dirty="0" smtClean="0">
                <a:solidFill>
                  <a:schemeClr val="bg1"/>
                </a:solidFill>
              </a:rPr>
              <a:t>Nos plantations de printemps</a:t>
            </a:r>
            <a:endParaRPr lang="fr-FR" sz="4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14620"/>
            <a:ext cx="9144000" cy="9286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Plantation d’arbustes fruitiers avec des groseilliers , des framboisiers ,un cassissier, un </a:t>
            </a:r>
            <a:r>
              <a:rPr lang="fr-FR" sz="2800" dirty="0" err="1" smtClean="0">
                <a:solidFill>
                  <a:schemeClr val="accent3">
                    <a:lumMod val="50000"/>
                  </a:schemeClr>
                </a:solidFill>
              </a:rPr>
              <a:t>kiwitier</a:t>
            </a:r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 et un murier.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9329" r="7035" b="28771"/>
          <a:stretch>
            <a:fillRect/>
          </a:stretch>
        </p:blipFill>
        <p:spPr bwMode="auto">
          <a:xfrm>
            <a:off x="4714876" y="0"/>
            <a:ext cx="44291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9393" r="8140" b="29420"/>
          <a:stretch>
            <a:fillRect/>
          </a:stretch>
        </p:blipFill>
        <p:spPr bwMode="auto">
          <a:xfrm>
            <a:off x="0" y="0"/>
            <a:ext cx="45005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29312" r="10093" b="30676"/>
          <a:stretch>
            <a:fillRect/>
          </a:stretch>
        </p:blipFill>
        <p:spPr bwMode="auto">
          <a:xfrm>
            <a:off x="0" y="3641396"/>
            <a:ext cx="4572000" cy="32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48814" t="43904" r="1051" b="24751"/>
          <a:stretch>
            <a:fillRect/>
          </a:stretch>
        </p:blipFill>
        <p:spPr bwMode="auto">
          <a:xfrm rot="10800000" flipV="1">
            <a:off x="4786314" y="3651397"/>
            <a:ext cx="4357686" cy="320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00" r="156" b="12499"/>
          <a:stretch>
            <a:fillRect/>
          </a:stretch>
        </p:blipFill>
        <p:spPr bwMode="auto">
          <a:xfrm>
            <a:off x="4786314" y="928670"/>
            <a:ext cx="40975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5000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Plantation  de  graines pour  une  prairie  fleurie</a:t>
            </a:r>
            <a:endParaRPr lang="fr-F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148" t="30229" r="10152" b="30864"/>
          <a:stretch>
            <a:fillRect/>
          </a:stretch>
        </p:blipFill>
        <p:spPr bwMode="auto">
          <a:xfrm>
            <a:off x="214282" y="92867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57158" y="5500703"/>
            <a:ext cx="8501122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Avec des graines de jachère,  des mélanges spécifiques, des graines pour les oiseux et pour les </a:t>
            </a:r>
            <a:r>
              <a:rPr lang="fr-FR" sz="25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abeilles.</a:t>
            </a:r>
            <a:endParaRPr lang="fr-FR" sz="2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6929454" y="1714488"/>
            <a:ext cx="1841372" cy="4643470"/>
          </a:xfrm>
        </p:spPr>
        <p:txBody>
          <a:bodyPr>
            <a:normAutofit/>
          </a:bodyPr>
          <a:lstStyle/>
          <a:p>
            <a:r>
              <a:rPr lang="fr-FR" sz="2600" dirty="0" smtClean="0"/>
              <a:t>Disposition de fleurs de lierre et de </a:t>
            </a:r>
            <a:r>
              <a:rPr lang="fr-FR" sz="2600" dirty="0" err="1" smtClean="0"/>
              <a:t>jonet</a:t>
            </a:r>
            <a:r>
              <a:rPr lang="fr-FR" sz="2600" dirty="0" smtClean="0"/>
              <a:t> dans les pots de l’entrée du lycée</a:t>
            </a:r>
            <a:endParaRPr lang="fr-FR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594" t="21622" r="11251" b="17567"/>
          <a:stretch>
            <a:fillRect/>
          </a:stretch>
        </p:blipFill>
        <p:spPr bwMode="auto">
          <a:xfrm>
            <a:off x="1142976" y="642918"/>
            <a:ext cx="56436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918" t="14290" b="18158"/>
          <a:stretch>
            <a:fillRect/>
          </a:stretch>
        </p:blipFill>
        <p:spPr bwMode="auto">
          <a:xfrm>
            <a:off x="9715536" y="1214422"/>
            <a:ext cx="28837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ersonnalisé 1">
      <a:dk1>
        <a:srgbClr val="274220"/>
      </a:dk1>
      <a:lt1>
        <a:srgbClr val="354F12"/>
      </a:lt1>
      <a:dk2>
        <a:srgbClr val="3A6331"/>
      </a:dk2>
      <a:lt2>
        <a:srgbClr val="3A6331"/>
      </a:lt2>
      <a:accent1>
        <a:srgbClr val="8DC182"/>
      </a:accent1>
      <a:accent2>
        <a:srgbClr val="8DC182"/>
      </a:accent2>
      <a:accent3>
        <a:srgbClr val="50771B"/>
      </a:accent3>
      <a:accent4>
        <a:srgbClr val="50771B"/>
      </a:accent4>
      <a:accent5>
        <a:srgbClr val="354F12"/>
      </a:accent5>
      <a:accent6>
        <a:srgbClr val="354F12"/>
      </a:accent6>
      <a:hlink>
        <a:srgbClr val="274220"/>
      </a:hlink>
      <a:folHlink>
        <a:srgbClr val="27422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65</Words>
  <Application>Microsoft Office PowerPoint</Application>
  <PresentationFormat>Affichage à l'écran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Papier</vt:lpstr>
      <vt:lpstr>Nos plantations de printemps</vt:lpstr>
      <vt:lpstr>Plantation d’arbustes fruitiers avec des groseilliers , des framboisiers ,un cassissier, un kiwitier et un murier.</vt:lpstr>
      <vt:lpstr>Plantation  de  graines pour  une  prairie  fleurie</vt:lpstr>
      <vt:lpstr>Diapositive 4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seyeb</dc:creator>
  <cp:lastModifiedBy>seyeb</cp:lastModifiedBy>
  <cp:revision>7</cp:revision>
  <dcterms:created xsi:type="dcterms:W3CDTF">2017-04-27T11:00:01Z</dcterms:created>
  <dcterms:modified xsi:type="dcterms:W3CDTF">2017-04-27T12:09:41Z</dcterms:modified>
</cp:coreProperties>
</file>