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5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BC67-9952-4012-9273-91FEDE8D8FE3}" type="datetimeFigureOut">
              <a:rPr lang="fr-FR" smtClean="0"/>
              <a:pPr/>
              <a:t>07/11/2015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EACF-D828-43E5-A1AB-B3B77E77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u="sng" dirty="0" smtClean="0">
                <a:solidFill>
                  <a:srgbClr val="7030A0"/>
                </a:solidFill>
              </a:rPr>
              <a:t>Projet E3D</a:t>
            </a:r>
            <a:endParaRPr lang="fr-FR" sz="6000" u="sng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r>
              <a:rPr lang="fr-FR" sz="6500" dirty="0" smtClean="0">
                <a:solidFill>
                  <a:srgbClr val="FF0000"/>
                </a:solidFill>
              </a:rPr>
              <a:t>E3D: Démarche de développement durable</a:t>
            </a:r>
          </a:p>
          <a:p>
            <a:endParaRPr lang="fr-FR" sz="4400" dirty="0">
              <a:solidFill>
                <a:srgbClr val="C00000"/>
              </a:solidFill>
            </a:endParaRPr>
          </a:p>
          <a:p>
            <a:r>
              <a:rPr lang="fr-FR" sz="5400" dirty="0" smtClean="0">
                <a:solidFill>
                  <a:srgbClr val="C00000"/>
                </a:solidFill>
              </a:rPr>
              <a:t>Partenariat : élèves et tout personnel  de l’établissement</a:t>
            </a:r>
          </a:p>
          <a:p>
            <a:r>
              <a:rPr lang="fr-FR" sz="5400" dirty="0" smtClean="0">
                <a:solidFill>
                  <a:srgbClr val="C00000"/>
                </a:solidFill>
              </a:rPr>
              <a:t>Pourquoi?</a:t>
            </a:r>
            <a:endParaRPr lang="fr-FR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900" dirty="0" smtClean="0">
                <a:solidFill>
                  <a:srgbClr val="FF0000"/>
                </a:solidFill>
              </a:rPr>
              <a:t>Bilan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Des élèves qui partagent avec nous tous pour trouver les bonnes solutions de l’avenir.</a:t>
            </a:r>
          </a:p>
          <a:p>
            <a:r>
              <a:rPr lang="fr-FR" dirty="0" smtClean="0"/>
              <a:t>Un coordonateur qui est à l’écoute et qui distribue les rôles.</a:t>
            </a:r>
          </a:p>
          <a:p>
            <a:r>
              <a:rPr lang="fr-FR" dirty="0" smtClean="0"/>
              <a:t>Un partenariat  gagnant/gagnant grâce  à la connaisse du travail d’autrui dans son respect.</a:t>
            </a:r>
          </a:p>
          <a:p>
            <a:r>
              <a:rPr lang="fr-FR" dirty="0" smtClean="0"/>
              <a:t>Optimisation du travail  sans  charge  supplémentaire.</a:t>
            </a:r>
          </a:p>
          <a:p>
            <a:r>
              <a:rPr lang="fr-FR" dirty="0" smtClean="0"/>
              <a:t>ET SURTOUT une implication de tous pour un meilleur avenir de notre planète et donc de l’humain. </a:t>
            </a:r>
          </a:p>
          <a:p>
            <a:r>
              <a:rPr lang="fr-FR" sz="4200" dirty="0" smtClean="0">
                <a:solidFill>
                  <a:srgbClr val="FF0000"/>
                </a:solidFill>
              </a:rPr>
              <a:t>In fine une meilleure gestion  et une évolution positive de notre lycée dans ce sombre contexte évolutif.</a:t>
            </a:r>
            <a:endParaRPr lang="fr-FR" sz="4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Blaise Pascal : philosophe scientifique du 17</a:t>
            </a:r>
            <a:r>
              <a:rPr lang="fr-FR" b="1" u="sng" baseline="30000" dirty="0" smtClean="0">
                <a:solidFill>
                  <a:srgbClr val="00B050"/>
                </a:solidFill>
              </a:rPr>
              <a:t>ème</a:t>
            </a:r>
            <a:r>
              <a:rPr lang="fr-FR" b="1" u="sng" dirty="0" smtClean="0">
                <a:solidFill>
                  <a:srgbClr val="00B050"/>
                </a:solidFill>
              </a:rPr>
              <a:t> siècle</a:t>
            </a:r>
            <a:br>
              <a:rPr lang="fr-FR" b="1" u="sng" dirty="0" smtClean="0">
                <a:solidFill>
                  <a:srgbClr val="00B050"/>
                </a:solidFill>
              </a:rPr>
            </a:br>
            <a:endParaRPr lang="fr-FR" b="1" u="sng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Le silence éternel des espaces infinis m’effraie.</a:t>
            </a:r>
            <a:endParaRPr lang="fr-FR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Alors..</a:t>
            </a:r>
            <a:endParaRPr lang="fr-FR" sz="54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7200" dirty="0" smtClean="0">
                <a:solidFill>
                  <a:srgbClr val="FF0000"/>
                </a:solidFill>
              </a:rPr>
              <a:t>On y va, tous ensemble, en toute égalité, en </a:t>
            </a:r>
            <a:r>
              <a:rPr lang="fr-FR" sz="7200" dirty="0" err="1" smtClean="0">
                <a:solidFill>
                  <a:srgbClr val="FF0000"/>
                </a:solidFill>
              </a:rPr>
              <a:t>tranmettant</a:t>
            </a:r>
            <a:r>
              <a:rPr lang="fr-FR" sz="7200" dirty="0" smtClean="0">
                <a:solidFill>
                  <a:srgbClr val="FF0000"/>
                </a:solidFill>
              </a:rPr>
              <a:t> notre savoir! </a:t>
            </a:r>
            <a:endParaRPr lang="fr-FR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080119"/>
          </a:xfrm>
        </p:spPr>
        <p:txBody>
          <a:bodyPr/>
          <a:lstStyle/>
          <a:p>
            <a:r>
              <a:rPr lang="fr-FR" dirty="0" smtClean="0"/>
              <a:t>Notre </a:t>
            </a:r>
            <a:r>
              <a:rPr lang="fr-FR" dirty="0" smtClean="0"/>
              <a:t>Terre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guilaine\Documents\gautreau\GAUTREAU\Reunion E3D\ter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2064142"/>
            <a:ext cx="7672308" cy="4533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Notre </a:t>
            </a:r>
            <a:r>
              <a:rPr lang="fr-FR" dirty="0" smtClean="0"/>
              <a:t>Terre </a:t>
            </a:r>
            <a:r>
              <a:rPr lang="fr-FR" dirty="0" smtClean="0"/>
              <a:t>dans la Voie  </a:t>
            </a:r>
            <a:br>
              <a:rPr lang="fr-FR" dirty="0" smtClean="0"/>
            </a:br>
            <a:r>
              <a:rPr lang="fr-FR" dirty="0" smtClean="0"/>
              <a:t>(notre galaxie)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1" name="Picture 3" descr="C:\Users\guilaine\Documents\gautreau\GAUTREAU\Reunion E3D\notre_systeme_solaire_et_la_voie_lact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35292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 nous, dans ce vide sidéral, sur notre petite planète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.  13 Aout 2015.  Ce jour, l’humanité a dépassé les ressources produites par le vivant (nourriture, biocarburant) pour l’année 2015.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b="1" dirty="0" smtClean="0">
                <a:solidFill>
                  <a:srgbClr val="FF0000"/>
                </a:solidFill>
              </a:rPr>
              <a:t>Nous vivons donc à crédit.</a:t>
            </a:r>
          </a:p>
          <a:p>
            <a:r>
              <a:rPr lang="fr-FR" dirty="0" smtClean="0"/>
              <a:t>Les réserves de métaux et de carburants fossiles  (charbon, pétrole, etc..) limités, disparaissent peu à peu sous nos prélèvements.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Une disparition sans retours de ces richesses terrestres.</a:t>
            </a:r>
          </a:p>
          <a:p>
            <a:r>
              <a:rPr lang="fr-FR" dirty="0" smtClean="0"/>
              <a:t>Nous sommes responsable de la 6</a:t>
            </a:r>
            <a:r>
              <a:rPr lang="fr-FR" baseline="30000" dirty="0" smtClean="0"/>
              <a:t>ème</a:t>
            </a:r>
            <a:r>
              <a:rPr lang="fr-FR" dirty="0" smtClean="0"/>
              <a:t> extinction des espèces vivantes.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Sans elles, nous ferons parti de cette extinction très rapidement.</a:t>
            </a:r>
          </a:p>
          <a:p>
            <a:pPr>
              <a:buNone/>
            </a:pP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Chaine alimentaire</a:t>
            </a:r>
            <a:endParaRPr lang="fr-FR" dirty="0"/>
          </a:p>
        </p:txBody>
      </p:sp>
      <p:pic>
        <p:nvPicPr>
          <p:cNvPr id="5" name="Espace réservé du contenu 4" descr="big05-f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180273"/>
            <a:ext cx="5256584" cy="5657571"/>
          </a:xfrm>
        </p:spPr>
      </p:pic>
      <p:sp>
        <p:nvSpPr>
          <p:cNvPr id="4" name="Rectangle 3"/>
          <p:cNvSpPr/>
          <p:nvPr/>
        </p:nvSpPr>
        <p:spPr>
          <a:xfrm>
            <a:off x="3820031" y="3244334"/>
            <a:ext cx="1503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13 Aout 2015.</a:t>
            </a:r>
          </a:p>
          <a:p>
            <a:r>
              <a:rPr lang="fr-FR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/>
            </a:r>
            <a:br>
              <a:rPr lang="fr-FR" sz="6700" b="1" dirty="0" smtClean="0">
                <a:solidFill>
                  <a:srgbClr val="FF0000"/>
                </a:solidFill>
              </a:rPr>
            </a:br>
            <a:r>
              <a:rPr lang="fr-FR" sz="6700" b="1" dirty="0" smtClean="0">
                <a:solidFill>
                  <a:srgbClr val="FF0000"/>
                </a:solidFill>
              </a:rPr>
              <a:t>Que faire 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Réagir de manière individuelle et collective, au niveau de notre environnement, ici, notre établissement.</a:t>
            </a:r>
          </a:p>
          <a:p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Etre dans la confiance et l’assurance du respect de l’ensemble des équipes éducatives  et des élèves.</a:t>
            </a:r>
          </a:p>
          <a:p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Agir pour une amélioration du travail de tous, donc, quelques modifications qui changent les habitudes mais allègent le travail.</a:t>
            </a:r>
          </a:p>
          <a:p>
            <a:endParaRPr lang="fr-F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u="sng" dirty="0" smtClean="0">
                <a:solidFill>
                  <a:srgbClr val="FF0000"/>
                </a:solidFill>
              </a:rPr>
              <a:t>Propositions par les élèves de Sciences et laboratoire et </a:t>
            </a:r>
            <a:r>
              <a:rPr lang="fr-FR" sz="4000" u="sng" dirty="0" err="1" smtClean="0">
                <a:solidFill>
                  <a:srgbClr val="FF0000"/>
                </a:solidFill>
              </a:rPr>
              <a:t>Mps</a:t>
            </a:r>
            <a:r>
              <a:rPr lang="fr-FR" sz="4000" u="sng" dirty="0" smtClean="0">
                <a:solidFill>
                  <a:srgbClr val="FF0000"/>
                </a:solidFill>
              </a:rPr>
              <a:t> (2</a:t>
            </a:r>
            <a:r>
              <a:rPr lang="fr-FR" sz="4000" u="sng" baseline="30000" dirty="0" smtClean="0">
                <a:solidFill>
                  <a:srgbClr val="FF0000"/>
                </a:solidFill>
              </a:rPr>
              <a:t>nde</a:t>
            </a:r>
            <a:r>
              <a:rPr lang="fr-FR" sz="4000" u="sng" dirty="0" smtClean="0">
                <a:solidFill>
                  <a:srgbClr val="FF0000"/>
                </a:solidFill>
              </a:rPr>
              <a:t>) au niveau du lycée</a:t>
            </a:r>
            <a:endParaRPr lang="fr-FR" sz="4000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Actions sur l’augmentation de la biodiversité dans le parc du lycée.</a:t>
            </a:r>
          </a:p>
          <a:p>
            <a:r>
              <a:rPr lang="fr-FR" dirty="0" smtClean="0"/>
              <a:t>Tri sélectif des déchets à tous les niveaux.</a:t>
            </a:r>
          </a:p>
          <a:p>
            <a:r>
              <a:rPr lang="fr-FR" dirty="0" smtClean="0"/>
              <a:t>Diminution du gaspillage de nourriture à la cantine.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ndispensable: des agents qui transmettent leurs savoirs et leurs idées pour améliorer la situation.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E3D</a:t>
            </a:r>
            <a:br>
              <a:rPr lang="fr-FR" dirty="0" smtClean="0"/>
            </a:br>
            <a:r>
              <a:rPr lang="fr-FR" dirty="0" smtClean="0"/>
              <a:t> (Mounier : Etablissement pilote </a:t>
            </a:r>
            <a:r>
              <a:rPr lang="fr-FR" dirty="0" err="1" smtClean="0"/>
              <a:t>eco</a:t>
            </a:r>
            <a:r>
              <a:rPr lang="fr-FR" dirty="0" smtClean="0"/>
              <a:t>-responsable)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guilaine\Documents\gautreau\GAUTREAU\Reunion E3D\rubon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189913" cy="496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partenariat  E3D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5589240"/>
          </a:xfrm>
        </p:spPr>
        <p:txBody>
          <a:bodyPr/>
          <a:lstStyle/>
          <a:p>
            <a:r>
              <a:rPr lang="fr-FR" dirty="0" smtClean="0"/>
              <a:t>Des modifications donnant/ donnant</a:t>
            </a:r>
            <a:endParaRPr lang="fr-FR" dirty="0"/>
          </a:p>
        </p:txBody>
      </p:sp>
      <p:pic>
        <p:nvPicPr>
          <p:cNvPr id="4098" name="Picture 2" descr="C:\Users\guilaine\Documents\gautreau\GAUTREAU\Reunion E3D\Schema_du_developpement_durable_svg_307491_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696743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384</Words>
  <Application>Microsoft Office PowerPoint</Application>
  <PresentationFormat>Affichage à l'écran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Projet E3D</vt:lpstr>
      <vt:lpstr>Notre Terre</vt:lpstr>
      <vt:lpstr>Notre Terre dans la Voie   (notre galaxie)</vt:lpstr>
      <vt:lpstr>Et nous, dans ce vide sidéral, sur notre petite planète ?</vt:lpstr>
      <vt:lpstr>Chaine alimentaire</vt:lpstr>
      <vt:lpstr> Que faire ? </vt:lpstr>
      <vt:lpstr>Propositions par les élèves de Sciences et laboratoire et Mps (2nde) au niveau du lycée</vt:lpstr>
      <vt:lpstr>E3D  (Mounier : Etablissement pilote eco-responsable)</vt:lpstr>
      <vt:lpstr>Le partenariat  E3D</vt:lpstr>
      <vt:lpstr>Bilan </vt:lpstr>
      <vt:lpstr>Blaise Pascal : philosophe scientifique du 17ème siècle </vt:lpstr>
      <vt:lpstr>Alors..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Notre terre</dc:title>
  <dc:creator>guilaine</dc:creator>
  <cp:lastModifiedBy>Michael Dupont</cp:lastModifiedBy>
  <cp:revision>69</cp:revision>
  <dcterms:created xsi:type="dcterms:W3CDTF">2015-09-17T16:47:00Z</dcterms:created>
  <dcterms:modified xsi:type="dcterms:W3CDTF">2015-11-07T14:34:46Z</dcterms:modified>
</cp:coreProperties>
</file>