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62" r:id="rId2"/>
    <p:sldId id="256" r:id="rId3"/>
    <p:sldId id="257" r:id="rId4"/>
    <p:sldId id="258" r:id="rId5"/>
    <p:sldId id="260" r:id="rId6"/>
    <p:sldId id="261" r:id="rId7"/>
    <p:sldId id="259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ACFEF-2D24-4844-A93A-968AF40C2511}" type="datetimeFigureOut">
              <a:rPr lang="fr-FR" smtClean="0"/>
              <a:pPr/>
              <a:t>17/12/2015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D40AE-BCD2-4AEA-A739-7887826244C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ED5F-3B63-4AAF-8162-52CB67294C3B}" type="datetimeFigureOut">
              <a:rPr lang="fr-FR" smtClean="0"/>
              <a:pPr/>
              <a:t>17/12/2015</a:t>
            </a:fld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E054A1-E0BF-41A6-9FC5-89663327923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ED5F-3B63-4AAF-8162-52CB67294C3B}" type="datetimeFigureOut">
              <a:rPr lang="fr-FR" smtClean="0"/>
              <a:pPr/>
              <a:t>17/12/2015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4A1-E0BF-41A6-9FC5-89663327923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ED5F-3B63-4AAF-8162-52CB67294C3B}" type="datetimeFigureOut">
              <a:rPr lang="fr-FR" smtClean="0"/>
              <a:pPr/>
              <a:t>17/12/2015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4A1-E0BF-41A6-9FC5-89663327923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ED5F-3B63-4AAF-8162-52CB67294C3B}" type="datetimeFigureOut">
              <a:rPr lang="fr-FR" smtClean="0"/>
              <a:pPr/>
              <a:t>17/12/2015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E054A1-E0BF-41A6-9FC5-89663327923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ED5F-3B63-4AAF-8162-52CB67294C3B}" type="datetimeFigureOut">
              <a:rPr lang="fr-FR" smtClean="0"/>
              <a:pPr/>
              <a:t>17/12/2015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4A1-E0BF-41A6-9FC5-896633279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ED5F-3B63-4AAF-8162-52CB67294C3B}" type="datetimeFigureOut">
              <a:rPr lang="fr-FR" smtClean="0"/>
              <a:pPr/>
              <a:t>17/12/2015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4A1-E0BF-41A6-9FC5-89663327923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ED5F-3B63-4AAF-8162-52CB67294C3B}" type="datetimeFigureOut">
              <a:rPr lang="fr-FR" smtClean="0"/>
              <a:pPr/>
              <a:t>17/12/2015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0E054A1-E0BF-41A6-9FC5-896633279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ED5F-3B63-4AAF-8162-52CB67294C3B}" type="datetimeFigureOut">
              <a:rPr lang="fr-FR" smtClean="0"/>
              <a:pPr/>
              <a:t>17/12/2015</a:t>
            </a:fld>
            <a:endParaRPr lang="fr-FR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4A1-E0BF-41A6-9FC5-89663327923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ED5F-3B63-4AAF-8162-52CB67294C3B}" type="datetimeFigureOut">
              <a:rPr lang="fr-FR" smtClean="0"/>
              <a:pPr/>
              <a:t>17/12/2015</a:t>
            </a:fld>
            <a:endParaRPr lang="fr-FR" dirty="0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4A1-E0BF-41A6-9FC5-89663327923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ED5F-3B63-4AAF-8162-52CB67294C3B}" type="datetimeFigureOut">
              <a:rPr lang="fr-FR" smtClean="0"/>
              <a:pPr/>
              <a:t>17/12/2015</a:t>
            </a:fld>
            <a:endParaRPr lang="fr-FR" dirty="0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4A1-E0BF-41A6-9FC5-89663327923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ED5F-3B63-4AAF-8162-52CB67294C3B}" type="datetimeFigureOut">
              <a:rPr lang="fr-FR" smtClean="0"/>
              <a:pPr/>
              <a:t>17/12/2015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4A1-E0BF-41A6-9FC5-896633279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5DED5F-3B63-4AAF-8162-52CB67294C3B}" type="datetimeFigureOut">
              <a:rPr lang="fr-FR" smtClean="0"/>
              <a:pPr/>
              <a:t>17/12/2015</a:t>
            </a:fld>
            <a:endParaRPr lang="fr-FR" dirty="0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E054A1-E0BF-41A6-9FC5-896633279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395448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		Dans le cadre des enseignements d’exploration, MPS et SL, nous sommes à l’origine d’un projet développement durable au lycée. </a:t>
            </a:r>
          </a:p>
          <a:p>
            <a:pPr>
              <a:buNone/>
            </a:pPr>
            <a:r>
              <a:rPr lang="fr-FR" dirty="0" smtClean="0"/>
              <a:t>3 directions: -</a:t>
            </a:r>
            <a:r>
              <a:rPr lang="fr-FR" dirty="0" smtClean="0">
                <a:solidFill>
                  <a:srgbClr val="00B050"/>
                </a:solidFill>
              </a:rPr>
              <a:t>tri sélectif;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                     - </a:t>
            </a:r>
            <a:r>
              <a:rPr lang="fr-FR" dirty="0" smtClean="0">
                <a:solidFill>
                  <a:srgbClr val="7030A0"/>
                </a:solidFill>
              </a:rPr>
              <a:t>limitation gaspillage cantine;</a:t>
            </a:r>
          </a:p>
          <a:p>
            <a:pPr>
              <a:buNone/>
            </a:pPr>
            <a:r>
              <a:rPr lang="fr-FR" dirty="0" smtClean="0"/>
              <a:t>                       - </a:t>
            </a:r>
            <a:r>
              <a:rPr lang="fr-FR" dirty="0" smtClean="0">
                <a:solidFill>
                  <a:srgbClr val="0070C0"/>
                </a:solidFill>
              </a:rPr>
              <a:t>biodiversité dans le parc;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42910" y="428604"/>
            <a:ext cx="8286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smtClean="0"/>
              <a:t> </a:t>
            </a:r>
            <a:r>
              <a:rPr lang="fr-FR" sz="4400" u="sng" smtClean="0">
                <a:solidFill>
                  <a:srgbClr val="C00000"/>
                </a:solidFill>
              </a:rPr>
              <a:t>Projet </a:t>
            </a:r>
            <a:r>
              <a:rPr lang="fr-FR" sz="4400" u="sng" dirty="0" smtClean="0">
                <a:solidFill>
                  <a:srgbClr val="C00000"/>
                </a:solidFill>
              </a:rPr>
              <a:t>enseignement d’exploration</a:t>
            </a:r>
            <a:endParaRPr lang="fr-FR" sz="44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072230"/>
          </a:xfrm>
        </p:spPr>
        <p:txBody>
          <a:bodyPr/>
          <a:lstStyle/>
          <a:p>
            <a:r>
              <a:rPr lang="fr-FR" dirty="0" smtClean="0"/>
              <a:t>Une partie du groupe prépare la réunion avec le personnel de la cantine afin de leur présenter leur projet de limitation du gaspillage du pain.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pa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3643314"/>
            <a:ext cx="257176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/>
          <a:lstStyle/>
          <a:p>
            <a:r>
              <a:rPr lang="fr-FR" u="sng" dirty="0" err="1" smtClean="0">
                <a:solidFill>
                  <a:srgbClr val="92D050"/>
                </a:solidFill>
              </a:rPr>
              <a:t>I\Groupe</a:t>
            </a:r>
            <a:r>
              <a:rPr lang="fr-FR" u="sng" dirty="0" smtClean="0">
                <a:solidFill>
                  <a:srgbClr val="92D050"/>
                </a:solidFill>
              </a:rPr>
              <a:t> </a:t>
            </a:r>
            <a:r>
              <a:rPr lang="fr-FR" u="sng" dirty="0" smtClean="0">
                <a:solidFill>
                  <a:srgbClr val="92D050"/>
                </a:solidFill>
              </a:rPr>
              <a:t>poubelles: Pour une propreté écolo!</a:t>
            </a:r>
            <a:endParaRPr lang="fr-FR" u="sng" dirty="0">
              <a:solidFill>
                <a:srgbClr val="92D05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7290" y="2571744"/>
            <a:ext cx="6400800" cy="1752600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11266" name="Picture 2" descr="Résultat de recherche d'images pour &quot;poubelle décorativ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786058"/>
            <a:ext cx="3000410" cy="3000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Instaurer le tri dans le lycée:</a:t>
            </a:r>
          </a:p>
          <a:p>
            <a:endParaRPr lang="fr-FR" dirty="0" smtClean="0"/>
          </a:p>
          <a:p>
            <a:r>
              <a:rPr lang="fr-FR" dirty="0" smtClean="0"/>
              <a:t>Ajouter une poubelle papier dans les salles</a:t>
            </a:r>
          </a:p>
          <a:p>
            <a:endParaRPr lang="fr-FR" dirty="0" smtClean="0"/>
          </a:p>
          <a:p>
            <a:r>
              <a:rPr lang="fr-FR" dirty="0" smtClean="0"/>
              <a:t>Modifier le chariot de poubelle des agents afin de séparer papiers et autres déchets pour que le tri n’ait pas d’impact sur la charge de travail de ceux-ci.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fr-FR" u="sng" dirty="0" smtClean="0"/>
              <a:t>Compte-rendu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600201"/>
            <a:ext cx="3071834" cy="447200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sz="2400" dirty="0" smtClean="0"/>
              <a:t>     Nous avons discuté avec Mme Nathalie ERNOULT, chargée de la propreté des salles du 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étage du bâtiment C, pour comprendre son travail. Puis nous avons pris des photos du chariot poubelle.</a:t>
            </a:r>
          </a:p>
          <a:p>
            <a:pPr algn="just"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3333" b="11111"/>
          <a:stretch>
            <a:fillRect/>
          </a:stretch>
        </p:blipFill>
        <p:spPr bwMode="auto">
          <a:xfrm rot="5400000">
            <a:off x="3293260" y="2921790"/>
            <a:ext cx="527212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1785950"/>
          </a:xfrm>
        </p:spPr>
        <p:txBody>
          <a:bodyPr>
            <a:normAutofit fontScale="92500"/>
          </a:bodyPr>
          <a:lstStyle/>
          <a:p>
            <a:pPr algn="just"/>
            <a:r>
              <a:rPr lang="fr-FR" sz="2400" dirty="0" smtClean="0"/>
              <a:t>Une partie du groupe a réalisé des étiquettes à mettre sur les poubelles papiers, récupérées à la cantine. </a:t>
            </a:r>
          </a:p>
          <a:p>
            <a:pPr algn="just"/>
            <a:r>
              <a:rPr lang="fr-FR" sz="2400" dirty="0" smtClean="0"/>
              <a:t>Les autres sont allés présenter le projet au proviseur adjoint et au personnel de la loge notamment à Mme  Viviane BIE.</a:t>
            </a:r>
          </a:p>
          <a:p>
            <a:pPr algn="just"/>
            <a:endParaRPr lang="fr-FR" sz="2400" dirty="0" smtClean="0"/>
          </a:p>
          <a:p>
            <a:pPr algn="just"/>
            <a:endParaRPr lang="fr-FR" sz="2400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214414" y="2531560"/>
            <a:ext cx="6429420" cy="361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571481"/>
            <a:ext cx="8186766" cy="1357321"/>
          </a:xfrm>
        </p:spPr>
        <p:txBody>
          <a:bodyPr>
            <a:normAutofit/>
          </a:bodyPr>
          <a:lstStyle/>
          <a:p>
            <a:pPr algn="just"/>
            <a:r>
              <a:rPr lang="fr-FR" sz="2400" dirty="0" smtClean="0"/>
              <a:t>D’autres élèves ont schématisé un moyen de séparer la poubelle  du chariot afin de ne point mélanger les papiers avec d’autres  déchets 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85786" y="100010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42910" y="100010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 rot="5400000">
            <a:off x="-423042" y="3209067"/>
            <a:ext cx="3872185" cy="216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928927" y="2714620"/>
            <a:ext cx="5715040" cy="321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just"/>
            <a:r>
              <a:rPr lang="fr-FR" sz="2400" dirty="0" smtClean="0"/>
              <a:t>Les autres membres du projet ont cherché à remplacer les poubelles du hall, peu designs.</a:t>
            </a:r>
            <a:endParaRPr lang="fr-F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20467" t="21205" r="20378" b="23709"/>
          <a:stretch>
            <a:fillRect/>
          </a:stretch>
        </p:blipFill>
        <p:spPr bwMode="auto">
          <a:xfrm rot="5400000">
            <a:off x="1866015" y="2515460"/>
            <a:ext cx="4864280" cy="254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II\Groupe</a:t>
            </a:r>
            <a:r>
              <a:rPr lang="fr-FR" dirty="0" smtClean="0"/>
              <a:t> </a:t>
            </a:r>
            <a:r>
              <a:rPr lang="fr-FR" dirty="0" smtClean="0"/>
              <a:t>Cantine</a:t>
            </a:r>
            <a:endParaRPr lang="fr-FR" dirty="0"/>
          </a:p>
        </p:txBody>
      </p:sp>
      <p:pic>
        <p:nvPicPr>
          <p:cNvPr id="4" name="Espace réservé du contenu 3" descr="dessin-canti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2000240"/>
            <a:ext cx="4172800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fr-FR" dirty="0" smtClean="0"/>
              <a:t>Dans la cantine les élèves ont constaté qu’il y avait du gaspillage.</a:t>
            </a:r>
          </a:p>
          <a:p>
            <a:r>
              <a:rPr lang="fr-FR" dirty="0" smtClean="0"/>
              <a:t>Pour lutter contre ce gaspillage certains élèves ont décidé de déplacer le pain à la fin du service afin qu’il soit </a:t>
            </a:r>
            <a:r>
              <a:rPr lang="fr-FR" dirty="0" smtClean="0"/>
              <a:t>pris </a:t>
            </a:r>
            <a:r>
              <a:rPr lang="fr-FR" dirty="0" smtClean="0"/>
              <a:t>plus raisonnablement. 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sans-tit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4071942"/>
            <a:ext cx="3556025" cy="200026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199</TotalTime>
  <Words>242</Words>
  <Application>Microsoft Office PowerPoint</Application>
  <PresentationFormat>Affichage à l'écran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Promenade</vt:lpstr>
      <vt:lpstr>Diapositive 1</vt:lpstr>
      <vt:lpstr>I\Groupe poubelles: Pour une propreté écolo!</vt:lpstr>
      <vt:lpstr>Objectifs</vt:lpstr>
      <vt:lpstr>Compte-rendu</vt:lpstr>
      <vt:lpstr>Diapositive 5</vt:lpstr>
      <vt:lpstr>Diapositive 6</vt:lpstr>
      <vt:lpstr>Diapositive 7</vt:lpstr>
      <vt:lpstr>II\Groupe Cantine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Groupe poubelles</dc:title>
  <dc:creator>serrit</dc:creator>
  <cp:lastModifiedBy>rezkis</cp:lastModifiedBy>
  <cp:revision>42</cp:revision>
  <dcterms:created xsi:type="dcterms:W3CDTF">2015-11-19T13:46:00Z</dcterms:created>
  <dcterms:modified xsi:type="dcterms:W3CDTF">2015-12-17T14:28:35Z</dcterms:modified>
</cp:coreProperties>
</file>